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28" autoAdjust="0"/>
  </p:normalViewPr>
  <p:slideViewPr>
    <p:cSldViewPr>
      <p:cViewPr varScale="1">
        <p:scale>
          <a:sx n="85" d="100"/>
          <a:sy n="85" d="100"/>
        </p:scale>
        <p:origin x="-72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F0F682-60C5-447A-8B31-3E01270CB0AA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D70A4A-AD9D-49FD-AE8B-2DC414D11AC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340768"/>
            <a:ext cx="7560840" cy="122413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Лирик </a:t>
            </a:r>
            <a:r>
              <a:rPr lang="ru-RU" sz="72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шигырь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764704" y="2492896"/>
            <a:ext cx="7920880" cy="2416232"/>
          </a:xfrm>
        </p:spPr>
        <p:txBody>
          <a:bodyPr>
            <a:normAutofit/>
          </a:bodyPr>
          <a:lstStyle/>
          <a:p>
            <a:r>
              <a:rPr lang="ru-RU" sz="2800" i="1" dirty="0" err="1" smtClean="0"/>
              <a:t>Эчке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хис-кичерешл</a:t>
            </a:r>
            <a:r>
              <a:rPr lang="tt-RU" sz="2800" i="1" dirty="0" smtClean="0"/>
              <a:t>әр</a:t>
            </a:r>
            <a:endParaRPr lang="ru-RU" sz="28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92 0.0148 L 0.19392 0.0148 C 0.25 0.0148 0.31892 0.06685 0.31892 0.10918 L 0.31892 0.2037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94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836712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t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Чәчмә әсәр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Сюжет</a:t>
            </a:r>
          </a:p>
          <a:p>
            <a:r>
              <a:rPr lang="ru-RU" dirty="0" smtClean="0"/>
              <a:t>Конфликт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0.01365 L 0.30295 0.01365 C 0.43872 0.01365 0.6059 0.07865 0.6059 0.13162 L 0.6059 0.25006 " pathEditMode="relative" rAng="0" ptsTypes="FfFF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95" y="1182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1364 L 0.30296 0.01364 C 0.43872 0.01364 0.60591 0.07864 0.60591 0.13162 L 0.60591 0.25005 " pathEditMode="relative" rAng="0" ptsTypes="FfFF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95" y="1182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Драма </a:t>
            </a:r>
            <a:r>
              <a:rPr lang="tt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әсәре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 smtClean="0"/>
              <a:t>Сюжет</a:t>
            </a:r>
          </a:p>
          <a:p>
            <a:r>
              <a:rPr lang="tt-RU" dirty="0" smtClean="0"/>
              <a:t>Каршылык</a:t>
            </a:r>
          </a:p>
          <a:p>
            <a:r>
              <a:rPr lang="tt-RU" dirty="0" smtClean="0"/>
              <a:t>Хис-кичерешләр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0.00764 L 0.25573 0.00764 C 0.37049 0.00764 0.51163 0.07431 0.51163 0.12871 L 0.51163 0.25 " pathEditMode="relative" rAng="0" ptsTypes="FfFF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1210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764 L 0.25573 0.00764 C 0.37048 0.00764 0.51163 0.07431 0.51163 0.1287 L 0.51163 0.25 " pathEditMode="relative" rAng="0" ptsTypes="FfFF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1210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0764 L 0.25572 0.00764 C 0.37048 0.00764 0.51163 0.07431 0.51163 0.12871 L 0.51163 0.25 " pathEditMode="relative" rAng="0" ptsTypes="FfFF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121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Драма </a:t>
            </a:r>
            <a:r>
              <a:rPr lang="tt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әсәрләре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 smtClean="0"/>
              <a:t>Драма</a:t>
            </a:r>
          </a:p>
          <a:p>
            <a:r>
              <a:rPr lang="tt-RU" dirty="0" smtClean="0"/>
              <a:t>Мелодрама</a:t>
            </a:r>
          </a:p>
          <a:p>
            <a:r>
              <a:rPr lang="tt-RU" dirty="0" smtClean="0"/>
              <a:t>Комедия</a:t>
            </a:r>
          </a:p>
          <a:p>
            <a:r>
              <a:rPr lang="tt-RU" dirty="0" smtClean="0"/>
              <a:t>Трагедия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21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Лирик шигырь</vt:lpstr>
      <vt:lpstr>Чәчмә әсәр</vt:lpstr>
      <vt:lpstr>     Драма әсәре</vt:lpstr>
      <vt:lpstr>Драма әсәрләре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Лирик шигырь</dc:title>
  <dc:creator>Минниханова Миннегул</dc:creator>
  <cp:lastModifiedBy>Пользователь</cp:lastModifiedBy>
  <cp:revision>10</cp:revision>
  <dcterms:created xsi:type="dcterms:W3CDTF">2012-01-27T07:13:30Z</dcterms:created>
  <dcterms:modified xsi:type="dcterms:W3CDTF">2012-01-29T14:38:19Z</dcterms:modified>
</cp:coreProperties>
</file>